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306" r:id="rId2"/>
    <p:sldId id="311" r:id="rId3"/>
    <p:sldId id="314" r:id="rId4"/>
    <p:sldId id="260" r:id="rId5"/>
    <p:sldId id="259" r:id="rId6"/>
    <p:sldId id="315" r:id="rId7"/>
    <p:sldId id="268" r:id="rId8"/>
    <p:sldId id="273" r:id="rId9"/>
    <p:sldId id="271" r:id="rId10"/>
    <p:sldId id="312" r:id="rId1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xo 2" panose="020B0604020202020204" charset="0"/>
      <p:regular r:id="rId17"/>
      <p:bold r:id="rId18"/>
      <p:italic r:id="rId19"/>
      <p:boldItalic r:id="rId20"/>
    </p:embeddedFont>
    <p:embeddedFont>
      <p:font typeface="Yellowtai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0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70" r:id="rId7"/>
    <p:sldLayoutId id="2147483672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Sunday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3001031780"/>
              </p:ext>
            </p:extLst>
          </p:nvPr>
        </p:nvGraphicFramePr>
        <p:xfrm>
          <a:off x="1086415" y="1231271"/>
          <a:ext cx="7233719" cy="2986830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837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8:30-10:30AM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11:30PM-12:30PM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Presenting </a:t>
                      </a: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🖌️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12:30-1:30PM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3:00PM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Code Cut Off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Workstations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Judging Begins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6:30-7PM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Closing Ceremony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8911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315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/>
              <a:t>Strive for </a:t>
            </a:r>
            <a:r>
              <a:rPr lang="en-US" dirty="0"/>
              <a:t>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2357804" y="0"/>
            <a:ext cx="4428391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Shoot for the Stars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71920" y="3997863"/>
            <a:ext cx="165413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240</Words>
  <Application>Microsoft Office PowerPoint</Application>
  <PresentationFormat>On-screen Show (16:9)</PresentationFormat>
  <Paragraphs>69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Exo 2</vt:lpstr>
      <vt:lpstr>Consolas</vt:lpstr>
      <vt:lpstr>Yellowtail</vt:lpstr>
      <vt:lpstr>Retro Beach &amp; Palms Newsletter by Slidesgo</vt:lpstr>
      <vt:lpstr>tinyurl.com/ hackhyland2023</vt:lpstr>
      <vt:lpstr>Sunday Schedule</vt:lpstr>
      <vt:lpstr>Strive for Greatness</vt:lpstr>
      <vt:lpstr>Get Connected</vt:lpstr>
      <vt:lpstr>❔</vt:lpstr>
      <vt:lpstr>Shoot for the Stars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19</cp:revision>
  <dcterms:modified xsi:type="dcterms:W3CDTF">2022-12-28T15:03:47Z</dcterms:modified>
</cp:coreProperties>
</file>